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3"/>
  </p:notesMasterIdLst>
  <p:sldIdLst>
    <p:sldId id="259" r:id="rId2"/>
  </p:sldIdLst>
  <p:sldSz cx="7559675" cy="5327650"/>
  <p:notesSz cx="6858000" cy="9144000"/>
  <p:defaultTextStyle>
    <a:defPPr>
      <a:defRPr lang="de-DE"/>
    </a:defPPr>
    <a:lvl1pPr marL="0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1pPr>
    <a:lvl2pPr marL="368183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2pPr>
    <a:lvl3pPr marL="736366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3pPr>
    <a:lvl4pPr marL="1104549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4pPr>
    <a:lvl5pPr marL="1472733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5pPr>
    <a:lvl6pPr marL="1840916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6pPr>
    <a:lvl7pPr marL="2209099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7pPr>
    <a:lvl8pPr marL="2577282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8pPr>
    <a:lvl9pPr marL="2945465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7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E0"/>
    <a:srgbClr val="FFFDE9"/>
    <a:srgbClr val="B80000"/>
    <a:srgbClr val="B70017"/>
    <a:srgbClr val="007AC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93" autoAdjust="0"/>
    <p:restoredTop sz="94640" autoAdjust="0"/>
  </p:normalViewPr>
  <p:slideViewPr>
    <p:cSldViewPr>
      <p:cViewPr varScale="1">
        <p:scale>
          <a:sx n="131" d="100"/>
          <a:sy n="131" d="100"/>
        </p:scale>
        <p:origin x="2160" y="168"/>
      </p:cViewPr>
      <p:guideLst>
        <p:guide orient="horz" pos="1678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352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10.03.22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41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36366" rtl="0" eaLnBrk="1" latinLnBrk="0" hangingPunct="1">
      <a:defRPr sz="966" kern="1200">
        <a:solidFill>
          <a:schemeClr val="tx1"/>
        </a:solidFill>
        <a:latin typeface="+mn-lt"/>
        <a:ea typeface="+mn-ea"/>
        <a:cs typeface="+mn-cs"/>
      </a:defRPr>
    </a:lvl1pPr>
    <a:lvl2pPr marL="368183" algn="l" defTabSz="736366" rtl="0" eaLnBrk="1" latinLnBrk="0" hangingPunct="1">
      <a:defRPr sz="966" kern="1200">
        <a:solidFill>
          <a:schemeClr val="tx1"/>
        </a:solidFill>
        <a:latin typeface="+mn-lt"/>
        <a:ea typeface="+mn-ea"/>
        <a:cs typeface="+mn-cs"/>
      </a:defRPr>
    </a:lvl2pPr>
    <a:lvl3pPr marL="736366" algn="l" defTabSz="736366" rtl="0" eaLnBrk="1" latinLnBrk="0" hangingPunct="1">
      <a:defRPr sz="966" kern="1200">
        <a:solidFill>
          <a:schemeClr val="tx1"/>
        </a:solidFill>
        <a:latin typeface="+mn-lt"/>
        <a:ea typeface="+mn-ea"/>
        <a:cs typeface="+mn-cs"/>
      </a:defRPr>
    </a:lvl3pPr>
    <a:lvl4pPr marL="1104549" algn="l" defTabSz="736366" rtl="0" eaLnBrk="1" latinLnBrk="0" hangingPunct="1">
      <a:defRPr sz="966" kern="1200">
        <a:solidFill>
          <a:schemeClr val="tx1"/>
        </a:solidFill>
        <a:latin typeface="+mn-lt"/>
        <a:ea typeface="+mn-ea"/>
        <a:cs typeface="+mn-cs"/>
      </a:defRPr>
    </a:lvl4pPr>
    <a:lvl5pPr marL="1472733" algn="l" defTabSz="736366" rtl="0" eaLnBrk="1" latinLnBrk="0" hangingPunct="1">
      <a:defRPr sz="966" kern="1200">
        <a:solidFill>
          <a:schemeClr val="tx1"/>
        </a:solidFill>
        <a:latin typeface="+mn-lt"/>
        <a:ea typeface="+mn-ea"/>
        <a:cs typeface="+mn-cs"/>
      </a:defRPr>
    </a:lvl5pPr>
    <a:lvl6pPr marL="1840916" algn="l" defTabSz="736366" rtl="0" eaLnBrk="1" latinLnBrk="0" hangingPunct="1">
      <a:defRPr sz="966" kern="1200">
        <a:solidFill>
          <a:schemeClr val="tx1"/>
        </a:solidFill>
        <a:latin typeface="+mn-lt"/>
        <a:ea typeface="+mn-ea"/>
        <a:cs typeface="+mn-cs"/>
      </a:defRPr>
    </a:lvl6pPr>
    <a:lvl7pPr marL="2209099" algn="l" defTabSz="736366" rtl="0" eaLnBrk="1" latinLnBrk="0" hangingPunct="1">
      <a:defRPr sz="966" kern="1200">
        <a:solidFill>
          <a:schemeClr val="tx1"/>
        </a:solidFill>
        <a:latin typeface="+mn-lt"/>
        <a:ea typeface="+mn-ea"/>
        <a:cs typeface="+mn-cs"/>
      </a:defRPr>
    </a:lvl7pPr>
    <a:lvl8pPr marL="2577282" algn="l" defTabSz="736366" rtl="0" eaLnBrk="1" latinLnBrk="0" hangingPunct="1">
      <a:defRPr sz="966" kern="1200">
        <a:solidFill>
          <a:schemeClr val="tx1"/>
        </a:solidFill>
        <a:latin typeface="+mn-lt"/>
        <a:ea typeface="+mn-ea"/>
        <a:cs typeface="+mn-cs"/>
      </a:defRPr>
    </a:lvl8pPr>
    <a:lvl9pPr marL="2945465" algn="l" defTabSz="736366" rtl="0" eaLnBrk="1" latinLnBrk="0" hangingPunct="1">
      <a:defRPr sz="96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4472808" y="3078198"/>
            <a:ext cx="2532491" cy="21311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450"/>
          </a:p>
        </p:txBody>
      </p:sp>
      <p:sp>
        <p:nvSpPr>
          <p:cNvPr id="10" name="Rechteck 9"/>
          <p:cNvSpPr/>
          <p:nvPr userDrawn="1"/>
        </p:nvSpPr>
        <p:spPr>
          <a:xfrm>
            <a:off x="0" y="2835820"/>
            <a:ext cx="7559676" cy="190173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45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377984" y="1656913"/>
            <a:ext cx="6889653" cy="1141992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395645" y="3030567"/>
            <a:ext cx="4077148" cy="1312987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  <p:sp>
        <p:nvSpPr>
          <p:cNvPr id="20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77984" y="4621709"/>
            <a:ext cx="2232188" cy="279667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www.zsl-bw.de</a:t>
            </a:r>
          </a:p>
        </p:txBody>
      </p:sp>
      <p:sp>
        <p:nvSpPr>
          <p:cNvPr id="21" name="Datumsplatzhalter 13"/>
          <p:cNvSpPr>
            <a:spLocks noGrp="1"/>
          </p:cNvSpPr>
          <p:nvPr>
            <p:ph type="dt" sz="half" idx="2"/>
          </p:nvPr>
        </p:nvSpPr>
        <p:spPr>
          <a:xfrm>
            <a:off x="6543090" y="4621709"/>
            <a:ext cx="733097" cy="279667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6217CD7-B80F-41AC-80A1-96685E759953}" type="datetime1">
              <a:rPr lang="de-DE" smtClean="0"/>
              <a:t>10.03.22</a:t>
            </a:fld>
            <a:endParaRPr lang="de-DE" dirty="0"/>
          </a:p>
        </p:txBody>
      </p:sp>
      <p:pic>
        <p:nvPicPr>
          <p:cNvPr id="29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7984" y="349583"/>
            <a:ext cx="361479" cy="464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15720" r="6807" b="15910"/>
          <a:stretch/>
        </p:blipFill>
        <p:spPr>
          <a:xfrm>
            <a:off x="5829725" y="349583"/>
            <a:ext cx="1418356" cy="464247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7984" y="1434690"/>
            <a:ext cx="6803708" cy="3132615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377984" y="538122"/>
            <a:ext cx="6803708" cy="828746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7984" y="1434690"/>
            <a:ext cx="3338856" cy="313261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3842835" y="1434690"/>
            <a:ext cx="3338856" cy="313261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377984" y="436591"/>
            <a:ext cx="6803708" cy="828746"/>
          </a:xfrm>
          <a:prstGeom prst="rect">
            <a:avLst/>
          </a:prstGeom>
        </p:spPr>
        <p:txBody>
          <a:bodyPr vert="horz" anchor="ctr">
            <a:normAutofit fontScale="7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386535" y="4621709"/>
            <a:ext cx="2232188" cy="279667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86536" y="1433155"/>
            <a:ext cx="3333400" cy="355177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3839369" y="1433155"/>
            <a:ext cx="3333400" cy="355177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386536" y="1824732"/>
            <a:ext cx="3333400" cy="274073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839369" y="1824732"/>
            <a:ext cx="3333400" cy="27410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377984" y="538122"/>
            <a:ext cx="6803708" cy="828746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386535" y="4621709"/>
            <a:ext cx="2232188" cy="279667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377984" y="538122"/>
            <a:ext cx="6803708" cy="828746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34685" y="594062"/>
            <a:ext cx="2797080" cy="615335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434685" y="1265337"/>
            <a:ext cx="2797080" cy="3300433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86535" y="594062"/>
            <a:ext cx="3957758" cy="397170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/>
          <p:cNvSpPr/>
          <p:nvPr userDrawn="1"/>
        </p:nvSpPr>
        <p:spPr>
          <a:xfrm>
            <a:off x="0" y="0"/>
            <a:ext cx="7559675" cy="241339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450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377984" y="436591"/>
            <a:ext cx="6803708" cy="82874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377984" y="1321276"/>
            <a:ext cx="6803708" cy="3132615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16" name="Fußzeilenplatzhalter 4"/>
          <p:cNvSpPr txBox="1">
            <a:spLocks/>
          </p:cNvSpPr>
          <p:nvPr userDrawn="1"/>
        </p:nvSpPr>
        <p:spPr>
          <a:xfrm>
            <a:off x="3112694" y="4705825"/>
            <a:ext cx="1331958" cy="338554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/>
            <a:r>
              <a:rPr kumimoji="0" lang="de-DE" sz="8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www.zsl-bw.de </a:t>
            </a:r>
            <a:fld id="{62079C12-A354-43B7-88E1-3A4D4F388914}" type="datetime1">
              <a:rPr kumimoji="0" lang="de-DE" sz="800" kern="120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algn="ctr" defTabSz="914400" rtl="0" eaLnBrk="1" latinLnBrk="0" hangingPunct="1"/>
              <a:t>10.03.22</a:t>
            </a:fld>
            <a:endParaRPr kumimoji="0" lang="de-DE" sz="8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Grafik 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559" y="4649676"/>
            <a:ext cx="217758" cy="279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6" t="15999" r="10397" b="15999"/>
          <a:stretch/>
        </p:blipFill>
        <p:spPr>
          <a:xfrm>
            <a:off x="6653041" y="4649676"/>
            <a:ext cx="546683" cy="27966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transition>
    <p:pull dir="r"/>
  </p:transition>
  <p:hf sldNum="0"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1">
              <a:lumMod val="75000"/>
              <a:lumOff val="25000"/>
            </a:schemeClr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rafik 6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267" y="1690644"/>
            <a:ext cx="1447140" cy="1501200"/>
          </a:xfrm>
          <a:prstGeom prst="rect">
            <a:avLst/>
          </a:prstGeom>
        </p:spPr>
      </p:pic>
      <p:sp>
        <p:nvSpPr>
          <p:cNvPr id="5" name="Rad 4"/>
          <p:cNvSpPr/>
          <p:nvPr/>
        </p:nvSpPr>
        <p:spPr>
          <a:xfrm>
            <a:off x="2483838" y="1367825"/>
            <a:ext cx="2592000" cy="2592000"/>
          </a:xfrm>
          <a:prstGeom prst="donut">
            <a:avLst>
              <a:gd name="adj" fmla="val 648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881817" y="3143179"/>
            <a:ext cx="1801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latin typeface="Calibri" panose="020F0502020204030204" pitchFamily="34" charset="0"/>
                <a:cs typeface="Calibri" panose="020F0502020204030204" pitchFamily="34" charset="0"/>
              </a:rPr>
              <a:t>Schulpsychologische Telefonberatung</a:t>
            </a:r>
          </a:p>
        </p:txBody>
      </p:sp>
      <p:sp>
        <p:nvSpPr>
          <p:cNvPr id="17" name="Flussdiagramm: Verbinder 16"/>
          <p:cNvSpPr/>
          <p:nvPr/>
        </p:nvSpPr>
        <p:spPr>
          <a:xfrm>
            <a:off x="5443418" y="1123125"/>
            <a:ext cx="900000" cy="900000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ad 17"/>
          <p:cNvSpPr/>
          <p:nvPr/>
        </p:nvSpPr>
        <p:spPr>
          <a:xfrm>
            <a:off x="5245418" y="925931"/>
            <a:ext cx="1296000" cy="1296000"/>
          </a:xfrm>
          <a:prstGeom prst="donut">
            <a:avLst>
              <a:gd name="adj" fmla="val 9746"/>
            </a:avLst>
          </a:prstGeom>
          <a:solidFill>
            <a:srgbClr val="00B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5548371" y="1434625"/>
            <a:ext cx="690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Wann? </a:t>
            </a:r>
          </a:p>
        </p:txBody>
      </p:sp>
      <p:sp>
        <p:nvSpPr>
          <p:cNvPr id="21" name="Flussdiagramm: Verbinder 20"/>
          <p:cNvSpPr/>
          <p:nvPr/>
        </p:nvSpPr>
        <p:spPr>
          <a:xfrm>
            <a:off x="6646371" y="1183848"/>
            <a:ext cx="900000" cy="900000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Flussdiagramm: Verbinder 22"/>
          <p:cNvSpPr/>
          <p:nvPr/>
        </p:nvSpPr>
        <p:spPr>
          <a:xfrm>
            <a:off x="6312398" y="276199"/>
            <a:ext cx="900000" cy="900000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Textfeld 36"/>
          <p:cNvSpPr txBox="1"/>
          <p:nvPr/>
        </p:nvSpPr>
        <p:spPr>
          <a:xfrm>
            <a:off x="6569019" y="1403015"/>
            <a:ext cx="1047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13:30 Uhr bis 16:30 Uhr</a:t>
            </a:r>
          </a:p>
        </p:txBody>
      </p:sp>
      <p:sp>
        <p:nvSpPr>
          <p:cNvPr id="38" name="Flussdiagramm: Verbinder 37"/>
          <p:cNvSpPr/>
          <p:nvPr/>
        </p:nvSpPr>
        <p:spPr>
          <a:xfrm>
            <a:off x="1105737" y="836540"/>
            <a:ext cx="900000" cy="900000"/>
          </a:xfrm>
          <a:prstGeom prst="flowChartConnector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ad 38"/>
          <p:cNvSpPr/>
          <p:nvPr/>
        </p:nvSpPr>
        <p:spPr>
          <a:xfrm>
            <a:off x="907737" y="639346"/>
            <a:ext cx="1296000" cy="1296000"/>
          </a:xfrm>
          <a:prstGeom prst="donut">
            <a:avLst>
              <a:gd name="adj" fmla="val 9746"/>
            </a:avLst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0" name="Textfeld 39"/>
          <p:cNvSpPr txBox="1"/>
          <p:nvPr/>
        </p:nvSpPr>
        <p:spPr>
          <a:xfrm>
            <a:off x="972534" y="1053860"/>
            <a:ext cx="115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Telefon-nummer </a:t>
            </a:r>
          </a:p>
        </p:txBody>
      </p:sp>
      <p:sp>
        <p:nvSpPr>
          <p:cNvPr id="41" name="Flussdiagramm: Verbinder 40"/>
          <p:cNvSpPr/>
          <p:nvPr/>
        </p:nvSpPr>
        <p:spPr>
          <a:xfrm>
            <a:off x="64150" y="276199"/>
            <a:ext cx="900000" cy="900000"/>
          </a:xfrm>
          <a:prstGeom prst="flowChartConnector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Textfeld 41"/>
          <p:cNvSpPr txBox="1"/>
          <p:nvPr/>
        </p:nvSpPr>
        <p:spPr>
          <a:xfrm>
            <a:off x="92113" y="490293"/>
            <a:ext cx="844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0711 </a:t>
            </a:r>
          </a:p>
          <a:p>
            <a:pPr algn="ctr"/>
            <a:r>
              <a:rPr lang="de-DE" sz="1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6376-301</a:t>
            </a:r>
          </a:p>
        </p:txBody>
      </p:sp>
      <p:sp>
        <p:nvSpPr>
          <p:cNvPr id="51" name="Flussdiagramm: Verbinder 50"/>
          <p:cNvSpPr/>
          <p:nvPr/>
        </p:nvSpPr>
        <p:spPr>
          <a:xfrm>
            <a:off x="5445393" y="3178440"/>
            <a:ext cx="900000" cy="900000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ad 51"/>
          <p:cNvSpPr/>
          <p:nvPr/>
        </p:nvSpPr>
        <p:spPr>
          <a:xfrm>
            <a:off x="5247393" y="2981246"/>
            <a:ext cx="1296000" cy="1296000"/>
          </a:xfrm>
          <a:prstGeom prst="donut">
            <a:avLst>
              <a:gd name="adj" fmla="val 9746"/>
            </a:avLst>
          </a:pr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4" name="Textfeld 53"/>
          <p:cNvSpPr txBox="1"/>
          <p:nvPr/>
        </p:nvSpPr>
        <p:spPr>
          <a:xfrm>
            <a:off x="5501382" y="3489940"/>
            <a:ext cx="7880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Für wen? </a:t>
            </a:r>
          </a:p>
        </p:txBody>
      </p:sp>
      <p:sp>
        <p:nvSpPr>
          <p:cNvPr id="55" name="Flussdiagramm: Verbinder 54"/>
          <p:cNvSpPr/>
          <p:nvPr/>
        </p:nvSpPr>
        <p:spPr>
          <a:xfrm>
            <a:off x="6630213" y="3178440"/>
            <a:ext cx="900000" cy="900000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Flussdiagramm: Verbinder 55"/>
          <p:cNvSpPr/>
          <p:nvPr/>
        </p:nvSpPr>
        <p:spPr>
          <a:xfrm>
            <a:off x="5460400" y="4336842"/>
            <a:ext cx="900000" cy="900000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Textfeld 56"/>
          <p:cNvSpPr txBox="1"/>
          <p:nvPr/>
        </p:nvSpPr>
        <p:spPr>
          <a:xfrm>
            <a:off x="5392906" y="4516022"/>
            <a:ext cx="1042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Schulsozial-arbeiter-Innen</a:t>
            </a:r>
          </a:p>
        </p:txBody>
      </p:sp>
      <p:sp>
        <p:nvSpPr>
          <p:cNvPr id="58" name="Textfeld 57"/>
          <p:cNvSpPr txBox="1"/>
          <p:nvPr/>
        </p:nvSpPr>
        <p:spPr>
          <a:xfrm>
            <a:off x="6657771" y="3301525"/>
            <a:ext cx="872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Schul-leitungen, Lehrkräfte</a:t>
            </a:r>
          </a:p>
        </p:txBody>
      </p:sp>
      <p:sp>
        <p:nvSpPr>
          <p:cNvPr id="71" name="Flussdiagramm: Verbinder 70"/>
          <p:cNvSpPr/>
          <p:nvPr/>
        </p:nvSpPr>
        <p:spPr>
          <a:xfrm>
            <a:off x="1276377" y="3396660"/>
            <a:ext cx="900000" cy="900000"/>
          </a:xfrm>
          <a:prstGeom prst="flowChartConnector">
            <a:avLst/>
          </a:prstGeom>
          <a:solidFill>
            <a:srgbClr val="20BE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ad 71"/>
          <p:cNvSpPr/>
          <p:nvPr/>
        </p:nvSpPr>
        <p:spPr>
          <a:xfrm>
            <a:off x="1078377" y="3199466"/>
            <a:ext cx="1296000" cy="1296000"/>
          </a:xfrm>
          <a:prstGeom prst="donut">
            <a:avLst>
              <a:gd name="adj" fmla="val 9746"/>
            </a:avLst>
          </a:prstGeom>
          <a:solidFill>
            <a:srgbClr val="20BEA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4" name="Textfeld 73"/>
          <p:cNvSpPr txBox="1"/>
          <p:nvPr/>
        </p:nvSpPr>
        <p:spPr>
          <a:xfrm>
            <a:off x="1332366" y="3708160"/>
            <a:ext cx="7880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Wie?</a:t>
            </a:r>
          </a:p>
        </p:txBody>
      </p:sp>
      <p:sp>
        <p:nvSpPr>
          <p:cNvPr id="75" name="Flussdiagramm: Verbinder 74"/>
          <p:cNvSpPr/>
          <p:nvPr/>
        </p:nvSpPr>
        <p:spPr>
          <a:xfrm>
            <a:off x="684654" y="4403675"/>
            <a:ext cx="900000" cy="900000"/>
          </a:xfrm>
          <a:prstGeom prst="flowChartConnector">
            <a:avLst/>
          </a:prstGeom>
          <a:solidFill>
            <a:srgbClr val="20BE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Flussdiagramm: Verbinder 75"/>
          <p:cNvSpPr/>
          <p:nvPr/>
        </p:nvSpPr>
        <p:spPr>
          <a:xfrm>
            <a:off x="39023" y="3409842"/>
            <a:ext cx="900000" cy="900000"/>
          </a:xfrm>
          <a:prstGeom prst="flowChartConnector">
            <a:avLst/>
          </a:prstGeom>
          <a:solidFill>
            <a:srgbClr val="20BE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Flussdiagramm: Verbinder 76"/>
          <p:cNvSpPr/>
          <p:nvPr/>
        </p:nvSpPr>
        <p:spPr>
          <a:xfrm>
            <a:off x="306333" y="2531162"/>
            <a:ext cx="900000" cy="900000"/>
          </a:xfrm>
          <a:prstGeom prst="flowChartConnector">
            <a:avLst/>
          </a:prstGeom>
          <a:solidFill>
            <a:srgbClr val="20BE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Textfeld 77"/>
          <p:cNvSpPr txBox="1"/>
          <p:nvPr/>
        </p:nvSpPr>
        <p:spPr>
          <a:xfrm>
            <a:off x="215383" y="2565663"/>
            <a:ext cx="1073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Beratung </a:t>
            </a:r>
          </a:p>
          <a:p>
            <a:pPr algn="ctr"/>
            <a:r>
              <a:rPr lang="de-DE" sz="1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durch Schul-psycholog-Innen</a:t>
            </a:r>
          </a:p>
        </p:txBody>
      </p:sp>
      <p:sp>
        <p:nvSpPr>
          <p:cNvPr id="79" name="Textfeld 78"/>
          <p:cNvSpPr txBox="1"/>
          <p:nvPr/>
        </p:nvSpPr>
        <p:spPr>
          <a:xfrm>
            <a:off x="597907" y="4427738"/>
            <a:ext cx="1073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Später </a:t>
            </a:r>
          </a:p>
          <a:p>
            <a:pPr algn="ctr"/>
            <a:r>
              <a:rPr lang="de-DE" sz="1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ggf. weitere (online) Beratung</a:t>
            </a:r>
          </a:p>
        </p:txBody>
      </p:sp>
      <p:sp>
        <p:nvSpPr>
          <p:cNvPr id="98" name="Textfeld 97"/>
          <p:cNvSpPr txBox="1"/>
          <p:nvPr/>
        </p:nvSpPr>
        <p:spPr>
          <a:xfrm>
            <a:off x="-42653" y="3522658"/>
            <a:ext cx="1073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 30 Min. telefonische Beratung</a:t>
            </a:r>
          </a:p>
        </p:txBody>
      </p:sp>
      <p:sp>
        <p:nvSpPr>
          <p:cNvPr id="99" name="Textfeld 98"/>
          <p:cNvSpPr txBox="1"/>
          <p:nvPr/>
        </p:nvSpPr>
        <p:spPr>
          <a:xfrm>
            <a:off x="2992517" y="3025582"/>
            <a:ext cx="158706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Bildquelle: www.pinterest.de</a:t>
            </a:r>
          </a:p>
        </p:txBody>
      </p:sp>
      <p:cxnSp>
        <p:nvCxnSpPr>
          <p:cNvPr id="101" name="Gerader Verbinder 100"/>
          <p:cNvCxnSpPr>
            <a:stCxn id="41" idx="6"/>
            <a:endCxn id="39" idx="1"/>
          </p:cNvCxnSpPr>
          <p:nvPr/>
        </p:nvCxnSpPr>
        <p:spPr>
          <a:xfrm>
            <a:off x="964150" y="726199"/>
            <a:ext cx="133382" cy="102942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Gekrümmter Verbinder 106"/>
          <p:cNvCxnSpPr>
            <a:stCxn id="39" idx="5"/>
            <a:endCxn id="5" idx="1"/>
          </p:cNvCxnSpPr>
          <p:nvPr/>
        </p:nvCxnSpPr>
        <p:spPr>
          <a:xfrm rot="16200000" flipH="1">
            <a:off x="2437753" y="1321740"/>
            <a:ext cx="1864" cy="849486"/>
          </a:xfrm>
          <a:prstGeom prst="curvedConnector5">
            <a:avLst>
              <a:gd name="adj1" fmla="val 12263948"/>
              <a:gd name="adj2" fmla="val 38829"/>
              <a:gd name="adj3" fmla="val -12163948"/>
            </a:avLst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Gerader Verbinder 109"/>
          <p:cNvCxnSpPr>
            <a:stCxn id="75" idx="0"/>
            <a:endCxn id="72" idx="3"/>
          </p:cNvCxnSpPr>
          <p:nvPr/>
        </p:nvCxnSpPr>
        <p:spPr>
          <a:xfrm flipV="1">
            <a:off x="1134654" y="4305671"/>
            <a:ext cx="133518" cy="9800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Gerader Verbinder 113"/>
          <p:cNvCxnSpPr>
            <a:stCxn id="76" idx="6"/>
            <a:endCxn id="72" idx="2"/>
          </p:cNvCxnSpPr>
          <p:nvPr/>
        </p:nvCxnSpPr>
        <p:spPr>
          <a:xfrm flipV="1">
            <a:off x="939023" y="3847466"/>
            <a:ext cx="139354" cy="12376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Gerader Verbinder 121"/>
          <p:cNvCxnSpPr>
            <a:stCxn id="77" idx="5"/>
            <a:endCxn id="72" idx="1"/>
          </p:cNvCxnSpPr>
          <p:nvPr/>
        </p:nvCxnSpPr>
        <p:spPr>
          <a:xfrm>
            <a:off x="1074531" y="3299360"/>
            <a:ext cx="193641" cy="89901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krümmter Verbinder 60"/>
          <p:cNvCxnSpPr>
            <a:stCxn id="72" idx="7"/>
            <a:endCxn id="5" idx="3"/>
          </p:cNvCxnSpPr>
          <p:nvPr/>
        </p:nvCxnSpPr>
        <p:spPr>
          <a:xfrm rot="16200000" flipH="1">
            <a:off x="2428518" y="3145325"/>
            <a:ext cx="190974" cy="678846"/>
          </a:xfrm>
          <a:prstGeom prst="curvedConnector5">
            <a:avLst>
              <a:gd name="adj1" fmla="val -119702"/>
              <a:gd name="adj2" fmla="val 48174"/>
              <a:gd name="adj3" fmla="val 219702"/>
            </a:avLst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r Verbinder 61"/>
          <p:cNvCxnSpPr>
            <a:stCxn id="18" idx="6"/>
            <a:endCxn id="21" idx="2"/>
          </p:cNvCxnSpPr>
          <p:nvPr/>
        </p:nvCxnSpPr>
        <p:spPr>
          <a:xfrm>
            <a:off x="6541418" y="1573931"/>
            <a:ext cx="104953" cy="59917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r Verbinder 62"/>
          <p:cNvCxnSpPr>
            <a:stCxn id="18" idx="7"/>
            <a:endCxn id="23" idx="3"/>
          </p:cNvCxnSpPr>
          <p:nvPr/>
        </p:nvCxnSpPr>
        <p:spPr>
          <a:xfrm flipV="1">
            <a:off x="6351623" y="1044397"/>
            <a:ext cx="92577" cy="71329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krümmter Verbinder 65"/>
          <p:cNvCxnSpPr>
            <a:stCxn id="5" idx="7"/>
            <a:endCxn id="18" idx="3"/>
          </p:cNvCxnSpPr>
          <p:nvPr/>
        </p:nvCxnSpPr>
        <p:spPr>
          <a:xfrm rot="16200000" flipH="1">
            <a:off x="4923369" y="1520293"/>
            <a:ext cx="284721" cy="738965"/>
          </a:xfrm>
          <a:prstGeom prst="curvedConnector5">
            <a:avLst>
              <a:gd name="adj1" fmla="val -80289"/>
              <a:gd name="adj2" fmla="val 52608"/>
              <a:gd name="adj3" fmla="val 180289"/>
            </a:avLst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Gerader Verbinder 79"/>
          <p:cNvCxnSpPr>
            <a:stCxn id="52" idx="6"/>
            <a:endCxn id="58" idx="1"/>
          </p:cNvCxnSpPr>
          <p:nvPr/>
        </p:nvCxnSpPr>
        <p:spPr>
          <a:xfrm flipV="1">
            <a:off x="6543393" y="3624691"/>
            <a:ext cx="114378" cy="4555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80"/>
          <p:cNvCxnSpPr>
            <a:stCxn id="52" idx="4"/>
            <a:endCxn id="56" idx="0"/>
          </p:cNvCxnSpPr>
          <p:nvPr/>
        </p:nvCxnSpPr>
        <p:spPr>
          <a:xfrm>
            <a:off x="5895393" y="4277246"/>
            <a:ext cx="15007" cy="59596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krümmter Verbinder 81"/>
          <p:cNvCxnSpPr>
            <a:stCxn id="5" idx="5"/>
            <a:endCxn id="52" idx="1"/>
          </p:cNvCxnSpPr>
          <p:nvPr/>
        </p:nvCxnSpPr>
        <p:spPr>
          <a:xfrm rot="5400000" flipH="1" flipV="1">
            <a:off x="4862121" y="3005168"/>
            <a:ext cx="409194" cy="740940"/>
          </a:xfrm>
          <a:prstGeom prst="curvedConnector5">
            <a:avLst>
              <a:gd name="adj1" fmla="val -55866"/>
              <a:gd name="adj2" fmla="val 53529"/>
              <a:gd name="adj3" fmla="val 155866"/>
            </a:avLst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feld 66"/>
          <p:cNvSpPr txBox="1"/>
          <p:nvPr/>
        </p:nvSpPr>
        <p:spPr>
          <a:xfrm>
            <a:off x="6307505" y="584175"/>
            <a:ext cx="909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FFFDE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Mittwochs</a:t>
            </a:r>
          </a:p>
        </p:txBody>
      </p:sp>
      <p:sp>
        <p:nvSpPr>
          <p:cNvPr id="2" name="Ellipse 1"/>
          <p:cNvSpPr/>
          <p:nvPr/>
        </p:nvSpPr>
        <p:spPr>
          <a:xfrm>
            <a:off x="6084218" y="2273225"/>
            <a:ext cx="1066418" cy="82601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Ellipse 2"/>
          <p:cNvSpPr/>
          <p:nvPr/>
        </p:nvSpPr>
        <p:spPr>
          <a:xfrm>
            <a:off x="4399872" y="3865505"/>
            <a:ext cx="914400" cy="914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" name="Gerader Verbinder 6"/>
          <p:cNvCxnSpPr>
            <a:endCxn id="2" idx="4"/>
          </p:cNvCxnSpPr>
          <p:nvPr/>
        </p:nvCxnSpPr>
        <p:spPr>
          <a:xfrm>
            <a:off x="6397911" y="3099243"/>
            <a:ext cx="2195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/>
          <p:nvPr/>
        </p:nvCxnSpPr>
        <p:spPr>
          <a:xfrm flipV="1">
            <a:off x="6012085" y="2879849"/>
            <a:ext cx="72133" cy="1013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/>
          <p:cNvCxnSpPr/>
          <p:nvPr/>
        </p:nvCxnSpPr>
        <p:spPr>
          <a:xfrm flipH="1">
            <a:off x="5118048" y="3757161"/>
            <a:ext cx="127370" cy="1083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6142256" y="2448747"/>
            <a:ext cx="1070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FFFFE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Schülerinnen und Schüler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4544417" y="4136751"/>
            <a:ext cx="661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FFFFE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Eltern</a:t>
            </a:r>
          </a:p>
        </p:txBody>
      </p:sp>
    </p:spTree>
    <p:extLst>
      <p:ext uri="{BB962C8B-B14F-4D97-AF65-F5344CB8AC3E}">
        <p14:creationId xmlns:p14="http://schemas.microsoft.com/office/powerpoint/2010/main" val="3914018876"/>
      </p:ext>
    </p:extLst>
  </p:cSld>
  <p:clrMapOvr>
    <a:masterClrMapping/>
  </p:clrMapOvr>
  <p:transition>
    <p:pull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50</Words>
  <Application>Microsoft Macintosh PowerPoint</Application>
  <PresentationFormat>Benutzerdefiniert</PresentationFormat>
  <Paragraphs>19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Garamond</vt:lpstr>
      <vt:lpstr>Georgia</vt:lpstr>
      <vt:lpstr>Formatvorlage_KM-Rot ZSL-Logo</vt:lpstr>
      <vt:lpstr>PowerPoint-Präsentation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 ZSL</dc:title>
  <dc:creator>Schock, Kai (KM);du Prel, Florence (LS)</dc:creator>
  <cp:lastModifiedBy>Stefanie Kieble</cp:lastModifiedBy>
  <cp:revision>69</cp:revision>
  <dcterms:created xsi:type="dcterms:W3CDTF">2014-03-18T09:41:04Z</dcterms:created>
  <dcterms:modified xsi:type="dcterms:W3CDTF">2022-03-10T13:52:10Z</dcterms:modified>
</cp:coreProperties>
</file>